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Bay Nishi" userId="928f4a69-5019-492d-b87d-fd18a9ec78b3" providerId="ADAL" clId="{5EAD63FD-9ABA-49D8-B643-0259FE0270B6}"/>
    <pc:docChg chg="undo custSel modSld">
      <pc:chgData name="Jamie Bay Nishi" userId="928f4a69-5019-492d-b87d-fd18a9ec78b3" providerId="ADAL" clId="{5EAD63FD-9ABA-49D8-B643-0259FE0270B6}" dt="2024-04-26T13:30:02.135" v="91" actId="20577"/>
      <pc:docMkLst>
        <pc:docMk/>
      </pc:docMkLst>
      <pc:sldChg chg="modSp mod">
        <pc:chgData name="Jamie Bay Nishi" userId="928f4a69-5019-492d-b87d-fd18a9ec78b3" providerId="ADAL" clId="{5EAD63FD-9ABA-49D8-B643-0259FE0270B6}" dt="2024-04-26T13:26:56.958" v="1" actId="1076"/>
        <pc:sldMkLst>
          <pc:docMk/>
          <pc:sldMk cId="904930297" sldId="257"/>
        </pc:sldMkLst>
        <pc:picChg chg="mod">
          <ac:chgData name="Jamie Bay Nishi" userId="928f4a69-5019-492d-b87d-fd18a9ec78b3" providerId="ADAL" clId="{5EAD63FD-9ABA-49D8-B643-0259FE0270B6}" dt="2024-04-26T13:26:56.958" v="1" actId="1076"/>
          <ac:picMkLst>
            <pc:docMk/>
            <pc:sldMk cId="904930297" sldId="257"/>
            <ac:picMk id="3" creationId="{EE116FF2-3646-6E51-A802-AD95391E12E7}"/>
          </ac:picMkLst>
        </pc:picChg>
      </pc:sldChg>
      <pc:sldChg chg="modSp mod">
        <pc:chgData name="Jamie Bay Nishi" userId="928f4a69-5019-492d-b87d-fd18a9ec78b3" providerId="ADAL" clId="{5EAD63FD-9ABA-49D8-B643-0259FE0270B6}" dt="2024-04-26T13:28:56.993" v="78" actId="1076"/>
        <pc:sldMkLst>
          <pc:docMk/>
          <pc:sldMk cId="973829441" sldId="258"/>
        </pc:sldMkLst>
        <pc:spChg chg="mod">
          <ac:chgData name="Jamie Bay Nishi" userId="928f4a69-5019-492d-b87d-fd18a9ec78b3" providerId="ADAL" clId="{5EAD63FD-9ABA-49D8-B643-0259FE0270B6}" dt="2024-04-26T13:28:40.905" v="63" actId="1076"/>
          <ac:spMkLst>
            <pc:docMk/>
            <pc:sldMk cId="973829441" sldId="258"/>
            <ac:spMk id="2" creationId="{00000000-0000-0000-0000-000000000000}"/>
          </ac:spMkLst>
        </pc:spChg>
        <pc:spChg chg="mod">
          <ac:chgData name="Jamie Bay Nishi" userId="928f4a69-5019-492d-b87d-fd18a9ec78b3" providerId="ADAL" clId="{5EAD63FD-9ABA-49D8-B643-0259FE0270B6}" dt="2024-04-26T13:28:48.834" v="76" actId="20577"/>
          <ac:spMkLst>
            <pc:docMk/>
            <pc:sldMk cId="973829441" sldId="258"/>
            <ac:spMk id="5" creationId="{76DF4FB9-10C3-333B-8179-4E2CBEAC1991}"/>
          </ac:spMkLst>
        </pc:spChg>
        <pc:picChg chg="mod">
          <ac:chgData name="Jamie Bay Nishi" userId="928f4a69-5019-492d-b87d-fd18a9ec78b3" providerId="ADAL" clId="{5EAD63FD-9ABA-49D8-B643-0259FE0270B6}" dt="2024-04-26T13:28:56.993" v="78" actId="1076"/>
          <ac:picMkLst>
            <pc:docMk/>
            <pc:sldMk cId="973829441" sldId="258"/>
            <ac:picMk id="6" creationId="{3EA99F1A-DAED-A93A-F2CF-4FC5A8213239}"/>
          </ac:picMkLst>
        </pc:picChg>
      </pc:sldChg>
      <pc:sldChg chg="modSp mod">
        <pc:chgData name="Jamie Bay Nishi" userId="928f4a69-5019-492d-b87d-fd18a9ec78b3" providerId="ADAL" clId="{5EAD63FD-9ABA-49D8-B643-0259FE0270B6}" dt="2024-04-26T13:30:02.135" v="91" actId="20577"/>
        <pc:sldMkLst>
          <pc:docMk/>
          <pc:sldMk cId="2246635453" sldId="2147469187"/>
        </pc:sldMkLst>
        <pc:spChg chg="mod">
          <ac:chgData name="Jamie Bay Nishi" userId="928f4a69-5019-492d-b87d-fd18a9ec78b3" providerId="ADAL" clId="{5EAD63FD-9ABA-49D8-B643-0259FE0270B6}" dt="2024-04-26T13:30:02.135" v="91" actId="20577"/>
          <ac:spMkLst>
            <pc:docMk/>
            <pc:sldMk cId="2246635453" sldId="2147469187"/>
            <ac:spMk id="3" creationId="{17EB25B5-54A4-0C07-2D18-A1D1EB1AFA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ASTMH PPT Template</Template>
  <TotalTime>15543</TotalTime>
  <Words>148</Words>
  <Application>Microsoft Office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ASTMH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Goraleski, Karen</dc:creator>
  <cp:lastModifiedBy>Jamie Bay Nishi</cp:lastModifiedBy>
  <cp:revision>142</cp:revision>
  <dcterms:created xsi:type="dcterms:W3CDTF">2017-02-02T01:14:19Z</dcterms:created>
  <dcterms:modified xsi:type="dcterms:W3CDTF">2024-04-26T13:30:07Z</dcterms:modified>
</cp:coreProperties>
</file>